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3" r:id="rId12"/>
    <p:sldId id="294" r:id="rId13"/>
    <p:sldId id="296" r:id="rId14"/>
    <p:sldId id="297" r:id="rId15"/>
    <p:sldId id="298" r:id="rId16"/>
    <p:sldId id="299" r:id="rId17"/>
    <p:sldId id="300" r:id="rId18"/>
    <p:sldId id="304" r:id="rId19"/>
    <p:sldId id="305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7" r:id="rId28"/>
    <p:sldId id="279" r:id="rId29"/>
    <p:sldId id="280" r:id="rId30"/>
    <p:sldId id="281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E7782-C979-4F0B-B74F-B223C82A3A4A}" v="229" dt="2023-11-23T10:18:08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06" autoAdjust="0"/>
    <p:restoredTop sz="94660"/>
  </p:normalViewPr>
  <p:slideViewPr>
    <p:cSldViewPr snapToGrid="0">
      <p:cViewPr varScale="1">
        <p:scale>
          <a:sx n="84" d="100"/>
          <a:sy n="84" d="100"/>
        </p:scale>
        <p:origin x="-322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48" y="179969"/>
            <a:ext cx="11800972" cy="2387600"/>
          </a:xfrm>
        </p:spPr>
        <p:txBody>
          <a:bodyPr/>
          <a:lstStyle/>
          <a:p>
            <a:r>
              <a:rPr lang="en-US" b="1" dirty="0">
                <a:latin typeface="Bookman Old Style"/>
                <a:ea typeface="Calibri Light"/>
                <a:cs typeface="Calibri Light"/>
              </a:rPr>
              <a:t>Accenture Latest Questions</a:t>
            </a:r>
            <a:endParaRPr lang="en-US" b="1" dirty="0">
              <a:latin typeface="Bookman Old Styl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679" y="281438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i="1" dirty="0">
                <a:solidFill>
                  <a:srgbClr val="002060"/>
                </a:solidFill>
                <a:cs typeface="Calibri"/>
              </a:rPr>
              <a:t>Techie </a:t>
            </a:r>
            <a:r>
              <a:rPr lang="en-US" sz="4800" b="1" i="1" dirty="0" err="1">
                <a:solidFill>
                  <a:srgbClr val="002060"/>
                </a:solidFill>
                <a:cs typeface="Calibri"/>
              </a:rPr>
              <a:t>CodeBuddy</a:t>
            </a:r>
            <a:r>
              <a:rPr lang="en-US" sz="4800" b="1" i="1" dirty="0">
                <a:solidFill>
                  <a:srgbClr val="002060"/>
                </a:solidFill>
                <a:cs typeface="Calibri"/>
              </a:rPr>
              <a:t> </a:t>
            </a:r>
            <a:endParaRPr lang="en-US" sz="4800" b="1" i="1" dirty="0" smtClean="0">
              <a:solidFill>
                <a:srgbClr val="002060"/>
              </a:solidFill>
              <a:cs typeface="Calibri"/>
            </a:endParaRPr>
          </a:p>
          <a:p>
            <a:r>
              <a:rPr lang="en-US" sz="4800" b="1" i="1" dirty="0" smtClean="0">
                <a:solidFill>
                  <a:srgbClr val="002060"/>
                </a:solidFill>
                <a:cs typeface="Calibri"/>
              </a:rPr>
              <a:t>(Free Placement Help !)</a:t>
            </a:r>
            <a:endParaRPr lang="en-US" sz="4800" b="1" i="1" dirty="0">
              <a:solidFill>
                <a:srgbClr val="002060"/>
              </a:solidFill>
            </a:endParaRPr>
          </a:p>
        </p:txBody>
      </p:sp>
      <p:pic>
        <p:nvPicPr>
          <p:cNvPr id="26626" name="Picture 2" descr="Techie CodeBuddy - YouTu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4381877"/>
            <a:ext cx="2476123" cy="2476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16" y="335795"/>
            <a:ext cx="10668341" cy="532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889" y="467465"/>
            <a:ext cx="103711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8" y="774700"/>
            <a:ext cx="12063412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677" y="160982"/>
            <a:ext cx="8923338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227" y="205086"/>
            <a:ext cx="11323638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246" y="293011"/>
            <a:ext cx="11034712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0375" y="774700"/>
            <a:ext cx="8732838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775" y="984250"/>
            <a:ext cx="10714038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029" y="270190"/>
            <a:ext cx="6220092" cy="494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788" y="1449388"/>
            <a:ext cx="1000601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572" y="282089"/>
            <a:ext cx="7858632" cy="598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150" y="456917"/>
            <a:ext cx="5834329" cy="531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806" y="554415"/>
            <a:ext cx="11018075" cy="400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980" y="826239"/>
            <a:ext cx="4866206" cy="529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615" y="417277"/>
            <a:ext cx="10809344" cy="497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766" y="459715"/>
            <a:ext cx="8883500" cy="420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531" y="382425"/>
            <a:ext cx="5862984" cy="576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469" y="329194"/>
            <a:ext cx="6101962" cy="542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150" y="176653"/>
            <a:ext cx="5794387" cy="397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1061CAA-B5F9-CBCA-EC48-F665E95C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" y="133964"/>
            <a:ext cx="5279858" cy="51262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87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14A20699-2288-0A1D-D3F5-9865737A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4" y="212746"/>
            <a:ext cx="6362699" cy="5209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46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698" y="262551"/>
            <a:ext cx="5655697" cy="609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text and numbers&#10;&#10;Description automatically generated">
            <a:extLst>
              <a:ext uri="{FF2B5EF4-FFF2-40B4-BE49-F238E27FC236}">
                <a16:creationId xmlns="" xmlns:a16="http://schemas.microsoft.com/office/drawing/2014/main" id="{BA2495D9-C617-FB99-F40D-A8A61D00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7" y="208547"/>
            <a:ext cx="3926641" cy="64409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44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807" y="370155"/>
            <a:ext cx="6936446" cy="6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348" y="327151"/>
            <a:ext cx="6496018" cy="603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197" y="230769"/>
            <a:ext cx="7174431" cy="607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036" y="175474"/>
            <a:ext cx="5708556" cy="634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248" y="830735"/>
            <a:ext cx="11663392" cy="498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105" y="386737"/>
            <a:ext cx="10142647" cy="593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788" y="339033"/>
            <a:ext cx="9380538" cy="596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5</Words>
  <Application>Microsoft Office PowerPoint</Application>
  <PresentationFormat>Custom</PresentationFormat>
  <Paragraphs>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Accenture Latest Questions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pu12123@gmail.com</cp:lastModifiedBy>
  <cp:revision>130</cp:revision>
  <dcterms:created xsi:type="dcterms:W3CDTF">2023-11-23T09:25:43Z</dcterms:created>
  <dcterms:modified xsi:type="dcterms:W3CDTF">2023-11-25T20:32:25Z</dcterms:modified>
</cp:coreProperties>
</file>